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Merriweather" charset="-18"/>
      <p:regular r:id="rId23"/>
      <p:bold r:id="rId24"/>
      <p:italic r:id="rId25"/>
      <p:boldItalic r:id="rId26"/>
    </p:embeddedFont>
    <p:embeddedFont>
      <p:font typeface="Roboto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476" y="-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bdbc73694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bdbc73694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bdbc73694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bdbc73694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bdbc7369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bdbc73694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bdbc73694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bdbc73694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bdbc73694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bdbc73694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bdbc73694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bdbc73694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bdbc73694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bdbc73694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bdbc73694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bdbc73694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bdbc73694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bdbc73694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bdbc73694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bdbc73694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bdbc736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bdbc736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bdbc73694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bdbc73694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bdbc73694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bdbc73694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bdbc7369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bdbc73694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bdbc73694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bdbc73694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bdbc73694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bdbc73694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bdbc73694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bdbc73694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bdbc73694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bdbc73694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bdbc73694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bdbc73694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900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rPr>
              <a:t>Jak stworzyć szablon CV w edytorze tekstu - word?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 smtClean="0"/>
              <a:t>Autorka: </a:t>
            </a:r>
            <a:r>
              <a:rPr lang="pl" dirty="0"/>
              <a:t>Karolina Grzyb, 3C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202275" y="500925"/>
            <a:ext cx="34137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Kliknij w górnej części dokumentu lub wybierz </a:t>
            </a:r>
            <a:r>
              <a:rPr lang="pl" sz="2300" b="1">
                <a:latin typeface="Arial"/>
                <a:ea typeface="Arial"/>
                <a:cs typeface="Arial"/>
                <a:sym typeface="Arial"/>
              </a:rPr>
              <a:t>„Wstawianie → Kształty→Linia”</a:t>
            </a:r>
            <a:r>
              <a:rPr lang="pl" sz="2300">
                <a:latin typeface="Arial"/>
                <a:ea typeface="Arial"/>
                <a:cs typeface="Arial"/>
                <a:sym typeface="Arial"/>
              </a:rPr>
              <a:t>.</a:t>
            </a:r>
            <a:endParaRPr sz="2300"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4456853" y="2885439"/>
            <a:ext cx="4354222" cy="17140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100" y="1714700"/>
            <a:ext cx="6088900" cy="34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4137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Wybierz </a:t>
            </a:r>
            <a:r>
              <a:rPr lang="pl" sz="2300" b="1">
                <a:latin typeface="Arial"/>
                <a:ea typeface="Arial"/>
                <a:cs typeface="Arial"/>
                <a:sym typeface="Arial"/>
              </a:rPr>
              <a:t>„Format → Kontury kształtu → Kolor biały”</a:t>
            </a:r>
            <a:endParaRPr sz="23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558453" y="3501813"/>
            <a:ext cx="4252622" cy="1097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325" y="1660775"/>
            <a:ext cx="6184676" cy="34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29211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Dodaj kolejne pole tekstowe.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Wybierz </a:t>
            </a:r>
            <a:r>
              <a:rPr lang="pl" sz="2300" b="1">
                <a:latin typeface="Arial"/>
                <a:ea typeface="Arial"/>
                <a:cs typeface="Arial"/>
                <a:sym typeface="Arial"/>
              </a:rPr>
              <a:t>„Format → Wypełnienie kształtu →Brak wypełnienia” </a:t>
            </a:r>
            <a:r>
              <a:rPr lang="pl" sz="2300">
                <a:latin typeface="Arial"/>
                <a:ea typeface="Arial"/>
                <a:cs typeface="Arial"/>
                <a:sym typeface="Arial"/>
              </a:rPr>
              <a:t>oraz </a:t>
            </a:r>
            <a:r>
              <a:rPr lang="pl" sz="2300" b="1">
                <a:latin typeface="Arial"/>
                <a:ea typeface="Arial"/>
                <a:cs typeface="Arial"/>
                <a:sym typeface="Arial"/>
              </a:rPr>
              <a:t>“Formatowanie → Kontury kształtu →Brak konturu”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4639733" y="2932853"/>
            <a:ext cx="4171342" cy="1666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2825" y="1814782"/>
            <a:ext cx="5911175" cy="3328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4137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Dodaj napis </a:t>
            </a:r>
            <a:r>
              <a:rPr lang="pl" sz="2300" b="1">
                <a:latin typeface="Arial"/>
                <a:ea typeface="Arial"/>
                <a:cs typeface="Arial"/>
                <a:sym typeface="Arial"/>
              </a:rPr>
              <a:t>“Umiejętności” </a:t>
            </a:r>
            <a:r>
              <a:rPr lang="pl" sz="2300">
                <a:latin typeface="Arial"/>
                <a:ea typeface="Arial"/>
                <a:cs typeface="Arial"/>
                <a:sym typeface="Arial"/>
              </a:rPr>
              <a:t>pogrub tekst, zmień jego rozmiar i zmień kolor na biały.</a:t>
            </a:r>
            <a:endParaRPr sz="2300"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4977600" y="4795218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620" y="2041651"/>
            <a:ext cx="5514376" cy="31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4137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Dodaj nowe pole tekstowe, formatuj tak jak poprzednie i uzupełnij, zmień kolor tekstu na biały.</a:t>
            </a:r>
            <a:endParaRPr sz="2300"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4863253" y="2235199"/>
            <a:ext cx="3947822" cy="2364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2375" y="1876475"/>
            <a:ext cx="5801624" cy="32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4137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Powtórz wszystkie czynności jednak zamiast doświadczenia, wypisz języki, którymi się posługujesz.</a:t>
            </a:r>
            <a:endParaRPr sz="2300"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6150187" y="4553805"/>
            <a:ext cx="2660888" cy="4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9950" y="1914525"/>
            <a:ext cx="573405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4137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Dodaj duże pole tekstowe na całym białym obszarze i zmień jego kontur na kolor odpowiadający prostokątowi po lewej.</a:t>
            </a:r>
            <a:endParaRPr sz="2300"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1"/>
          </p:nvPr>
        </p:nvSpPr>
        <p:spPr>
          <a:xfrm>
            <a:off x="5628639" y="3799839"/>
            <a:ext cx="3182435" cy="7996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9950" y="1914525"/>
            <a:ext cx="573405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4137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Uzupełnij doświadczenie zawodowe i historię edukacji.</a:t>
            </a:r>
            <a:endParaRPr sz="2300"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5215467" y="4307839"/>
            <a:ext cx="3595608" cy="2916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100" y="1714700"/>
            <a:ext cx="6088900" cy="34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4137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Dodaj linie pod nagłówkami (tak jak poprzednio przy umiejętnościach i językach)</a:t>
            </a:r>
            <a:endParaRPr sz="2300"/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1"/>
          </p:nvPr>
        </p:nvSpPr>
        <p:spPr>
          <a:xfrm>
            <a:off x="4721013" y="3007359"/>
            <a:ext cx="4090062" cy="15921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4525" y="1776325"/>
            <a:ext cx="5979475" cy="33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title"/>
          </p:nvPr>
        </p:nvSpPr>
        <p:spPr>
          <a:xfrm>
            <a:off x="161250" y="177825"/>
            <a:ext cx="40020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GOTOWE! (Tak powinno wyglądać przykładowe CV)</a:t>
            </a:r>
            <a:endParaRPr sz="2300"/>
          </a:p>
        </p:txBody>
      </p:sp>
      <p:sp>
        <p:nvSpPr>
          <p:cNvPr id="191" name="Google Shape;191;p31"/>
          <p:cNvSpPr txBox="1">
            <a:spLocks noGrp="1"/>
          </p:cNvSpPr>
          <p:nvPr>
            <p:ph type="body" idx="1"/>
          </p:nvPr>
        </p:nvSpPr>
        <p:spPr>
          <a:xfrm>
            <a:off x="3406987" y="6895252"/>
            <a:ext cx="2791288" cy="2259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92" name="Google Shape;192;p31"/>
          <p:cNvPicPr preferRelativeResize="0"/>
          <p:nvPr/>
        </p:nvPicPr>
        <p:blipFill rotWithShape="1">
          <a:blip r:embed="rId3">
            <a:alphaModFix/>
          </a:blip>
          <a:srcRect l="14921" t="20191" r="15284"/>
          <a:stretch/>
        </p:blipFill>
        <p:spPr>
          <a:xfrm>
            <a:off x="86650" y="1080675"/>
            <a:ext cx="4586180" cy="29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/>
          <p:cNvPicPr preferRelativeResize="0"/>
          <p:nvPr/>
        </p:nvPicPr>
        <p:blipFill rotWithShape="1">
          <a:blip r:embed="rId4">
            <a:alphaModFix/>
          </a:blip>
          <a:srcRect l="15011" t="18725" r="16877"/>
          <a:stretch/>
        </p:blipFill>
        <p:spPr>
          <a:xfrm>
            <a:off x="4572000" y="1080675"/>
            <a:ext cx="4394525" cy="29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Uruchom nowy dokument Microsoft Word.</a:t>
            </a:r>
            <a:endParaRPr sz="4000"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8683413" y="4517813"/>
            <a:ext cx="127662" cy="81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4675" y="1498225"/>
            <a:ext cx="6473326" cy="364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Dziękuję za uwagę, autorka Karolina Grzyb 3C</a:t>
            </a:r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body" idx="1"/>
          </p:nvPr>
        </p:nvSpPr>
        <p:spPr>
          <a:xfrm flipV="1">
            <a:off x="8073813" y="5292945"/>
            <a:ext cx="344408" cy="193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Przejdź do zakładki </a:t>
            </a:r>
            <a:r>
              <a:rPr lang="pl" sz="2300" b="1">
                <a:latin typeface="Arial"/>
                <a:ea typeface="Arial"/>
                <a:cs typeface="Arial"/>
                <a:sym typeface="Arial"/>
              </a:rPr>
              <a:t>„Układ strony” → „Marginesy” → „Wąskie”</a:t>
            </a:r>
            <a:r>
              <a:rPr lang="pl" sz="2300">
                <a:latin typeface="Arial"/>
                <a:ea typeface="Arial"/>
                <a:cs typeface="Arial"/>
                <a:sym typeface="Arial"/>
              </a:rPr>
              <a:t>.</a:t>
            </a:r>
            <a:endParaRPr sz="2300"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7972213" y="3434079"/>
            <a:ext cx="838862" cy="11654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4675" y="1498225"/>
            <a:ext cx="6473326" cy="364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4675" y="1526100"/>
            <a:ext cx="6473326" cy="364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25400" y="131575"/>
            <a:ext cx="26886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Kliknij w górnej części dokumentu lub wybierz </a:t>
            </a:r>
            <a:r>
              <a:rPr lang="pl" sz="2300" b="1">
                <a:latin typeface="Arial"/>
                <a:ea typeface="Arial"/>
                <a:cs typeface="Arial"/>
                <a:sym typeface="Arial"/>
              </a:rPr>
              <a:t>„Wstawianie → Kształty→ Prostokąt”</a:t>
            </a:r>
            <a:r>
              <a:rPr lang="pl" sz="2300">
                <a:latin typeface="Arial"/>
                <a:ea typeface="Arial"/>
                <a:cs typeface="Arial"/>
                <a:sym typeface="Arial"/>
              </a:rPr>
              <a:t>.</a:t>
            </a:r>
            <a:endParaRPr sz="230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6800427" y="3400213"/>
            <a:ext cx="2010648" cy="1199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3675" y="1524350"/>
            <a:ext cx="6540325" cy="36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Wybierz kolor prostokąta.</a:t>
            </a:r>
            <a:endParaRPr sz="230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4626187" y="2993813"/>
            <a:ext cx="4184888" cy="1605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400" y="1421350"/>
            <a:ext cx="6609850" cy="37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0852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Wklej swoje zdjęcie.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Przejdź do zakładki </a:t>
            </a:r>
            <a:r>
              <a:rPr lang="pl" sz="2300" b="1">
                <a:latin typeface="Arial"/>
                <a:ea typeface="Arial"/>
                <a:cs typeface="Arial"/>
                <a:sym typeface="Arial"/>
              </a:rPr>
              <a:t>„Formatowanie” → „Kształt obrazu” → „Elipsa”</a:t>
            </a:r>
            <a:r>
              <a:rPr lang="pl" sz="2300">
                <a:latin typeface="Arial"/>
                <a:ea typeface="Arial"/>
                <a:cs typeface="Arial"/>
                <a:sym typeface="Arial"/>
              </a:rPr>
              <a:t>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4334933" y="3874347"/>
            <a:ext cx="4476142" cy="725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150" y="1545250"/>
            <a:ext cx="6389851" cy="35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Kliknij w górnej części dokumentu lub wybierz </a:t>
            </a:r>
            <a:r>
              <a:rPr lang="pl" sz="2300" b="1">
                <a:latin typeface="Arial"/>
                <a:ea typeface="Arial"/>
                <a:cs typeface="Arial"/>
                <a:sym typeface="Arial"/>
              </a:rPr>
              <a:t>„Wstawianie → Kształty→Pole tekstowe”</a:t>
            </a:r>
            <a:r>
              <a:rPr lang="pl" sz="2300">
                <a:latin typeface="Arial"/>
                <a:ea typeface="Arial"/>
                <a:cs typeface="Arial"/>
                <a:sym typeface="Arial"/>
              </a:rPr>
              <a:t>.</a:t>
            </a:r>
            <a:endParaRPr sz="2300"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4570168" y="218748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1300" y="1459150"/>
            <a:ext cx="6542700" cy="368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4137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Wybierz </a:t>
            </a:r>
            <a:r>
              <a:rPr lang="pl" sz="2300" b="1">
                <a:latin typeface="Arial"/>
                <a:ea typeface="Arial"/>
                <a:cs typeface="Arial"/>
                <a:sym typeface="Arial"/>
              </a:rPr>
              <a:t>„Format → Wypełnienie kształtu →Brak wypełnienia” </a:t>
            </a:r>
            <a:r>
              <a:rPr lang="pl" sz="2300">
                <a:latin typeface="Arial"/>
                <a:ea typeface="Arial"/>
                <a:cs typeface="Arial"/>
                <a:sym typeface="Arial"/>
              </a:rPr>
              <a:t>oraz </a:t>
            </a:r>
            <a:r>
              <a:rPr lang="pl" sz="2300" b="1">
                <a:latin typeface="Arial"/>
                <a:ea typeface="Arial"/>
                <a:cs typeface="Arial"/>
                <a:sym typeface="Arial"/>
              </a:rPr>
              <a:t>“Formatowanie → Kontury kształtu → Kolor Biały” </a:t>
            </a:r>
            <a:r>
              <a:rPr lang="pl" sz="2300">
                <a:latin typeface="Arial"/>
                <a:ea typeface="Arial"/>
                <a:cs typeface="Arial"/>
                <a:sym typeface="Arial"/>
              </a:rPr>
              <a:t>.</a:t>
            </a:r>
            <a:endParaRPr sz="2300"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4619413" y="3718559"/>
            <a:ext cx="4191662" cy="880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2925" y="1952675"/>
            <a:ext cx="5840875" cy="32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4137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Arial"/>
                <a:ea typeface="Arial"/>
                <a:cs typeface="Arial"/>
                <a:sym typeface="Arial"/>
              </a:rPr>
              <a:t>Wpisz swoje imię i nazwisko oraz dane kontaktowe, zmień kolor tekstu na biały i wyśrodkuj go.</a:t>
            </a:r>
            <a:endParaRPr sz="2300"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4721013" y="3149599"/>
            <a:ext cx="4090062" cy="1449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900" y="1754225"/>
            <a:ext cx="6018700" cy="33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Pokaz na ekranie (16:9)</PresentationFormat>
  <Paragraphs>23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Merriweather</vt:lpstr>
      <vt:lpstr>Roboto</vt:lpstr>
      <vt:lpstr>Paradigm</vt:lpstr>
      <vt:lpstr>Jak stworzyć szablon CV w edytorze tekstu - word?</vt:lpstr>
      <vt:lpstr>Uruchom nowy dokument Microsoft Word.</vt:lpstr>
      <vt:lpstr>Przejdź do zakładki „Układ strony” → „Marginesy” → „Wąskie”.</vt:lpstr>
      <vt:lpstr>Kliknij w górnej części dokumentu lub wybierz „Wstawianie → Kształty→ Prostokąt”.</vt:lpstr>
      <vt:lpstr>Wybierz kolor prostokąta.</vt:lpstr>
      <vt:lpstr>Wklej swoje zdjęcie. Przejdź do zakładki „Formatowanie” → „Kształt obrazu” → „Elipsa”. </vt:lpstr>
      <vt:lpstr>Kliknij w górnej części dokumentu lub wybierz „Wstawianie → Kształty→Pole tekstowe”.</vt:lpstr>
      <vt:lpstr>Wybierz „Format → Wypełnienie kształtu →Brak wypełnienia” oraz “Formatowanie → Kontury kształtu → Kolor Biały” .</vt:lpstr>
      <vt:lpstr>Wpisz swoje imię i nazwisko oraz dane kontaktowe, zmień kolor tekstu na biały i wyśrodkuj go.</vt:lpstr>
      <vt:lpstr>Kliknij w górnej części dokumentu lub wybierz „Wstawianie → Kształty→Linia”.</vt:lpstr>
      <vt:lpstr>Wybierz „Format → Kontury kształtu → Kolor biały”</vt:lpstr>
      <vt:lpstr>Dodaj kolejne pole tekstowe. Wybierz „Format → Wypełnienie kształtu →Brak wypełnienia” oraz “Formatowanie → Kontury kształtu →Brak konturu”</vt:lpstr>
      <vt:lpstr>Dodaj napis “Umiejętności” pogrub tekst, zmień jego rozmiar i zmień kolor na biały.</vt:lpstr>
      <vt:lpstr>Dodaj nowe pole tekstowe, formatuj tak jak poprzednie i uzupełnij, zmień kolor tekstu na biały.</vt:lpstr>
      <vt:lpstr>Powtórz wszystkie czynności jednak zamiast doświadczenia, wypisz języki, którymi się posługujesz.</vt:lpstr>
      <vt:lpstr>Dodaj duże pole tekstowe na całym białym obszarze i zmień jego kontur na kolor odpowiadający prostokątowi po lewej.</vt:lpstr>
      <vt:lpstr>Uzupełnij doświadczenie zawodowe i historię edukacji.</vt:lpstr>
      <vt:lpstr>Dodaj linie pod nagłówkami (tak jak poprzednio przy umiejętnościach i językach)</vt:lpstr>
      <vt:lpstr>GOTOWE! (Tak powinno wyglądać przykładowe CV)</vt:lpstr>
      <vt:lpstr>Dziękuję za uwagę, autorka Karolina Grzyb 3C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stworzyć szablon CV w edytorze tekstu - word?</dc:title>
  <cp:lastModifiedBy>Karolina Grzyb</cp:lastModifiedBy>
  <cp:revision>1</cp:revision>
  <dcterms:modified xsi:type="dcterms:W3CDTF">2025-05-22T18:27:20Z</dcterms:modified>
</cp:coreProperties>
</file>